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1603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847CFC-816F-41D0-AAC0-9BF4FEBC753E}" type="datetimeFigureOut">
              <a:rPr lang="es-ES" smtClean="0"/>
              <a:pPr/>
              <a:t>14/06/2016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COMENTARIOS PELICULA PLEGARIAS PARA BOBBY</a:t>
            </a:r>
            <a:endParaRPr lang="es-MX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Se eligió esta película porque se muestran varios detonantes que influyen en la vida de Bobby. El tema pudo haber sido abandono, rechazo, depresión, embarazo no deseado, </a:t>
            </a:r>
            <a:r>
              <a:rPr lang="es-MX" smtClean="0"/>
              <a:t>frustración, adicciones</a:t>
            </a:r>
            <a:r>
              <a:rPr lang="es-MX" dirty="0" smtClean="0"/>
              <a:t>, etc. Lo importante es que observemos como cuando no se está alerta en lo que la persona manifiesta, puede llevarle a dar el paso final. Necesitamos escuchar los mensajes verbales y no verbales que las personas trasmiten. Si tiene alguna duda contáctenos.</a:t>
            </a:r>
            <a:endParaRPr lang="es-MX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88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COMENTARIOS PELICULA PLEGARIAS PARA BOBBY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COMENTARIOS PELICULA PLEGARIAS PARA BOBBY</dc:title>
  <dc:creator>Awachinango</dc:creator>
  <cp:lastModifiedBy>www.intercambiosvirtuales.org</cp:lastModifiedBy>
  <cp:revision>3</cp:revision>
  <dcterms:created xsi:type="dcterms:W3CDTF">2016-06-14T15:40:04Z</dcterms:created>
  <dcterms:modified xsi:type="dcterms:W3CDTF">2016-06-14T16:08:35Z</dcterms:modified>
</cp:coreProperties>
</file>